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tags/tag29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7" r:id="rId2"/>
    <p:sldId id="314" r:id="rId3"/>
    <p:sldId id="347" r:id="rId4"/>
    <p:sldId id="290" r:id="rId5"/>
    <p:sldId id="296" r:id="rId6"/>
    <p:sldId id="295" r:id="rId7"/>
    <p:sldId id="312" r:id="rId8"/>
    <p:sldId id="311" r:id="rId9"/>
    <p:sldId id="320" r:id="rId10"/>
    <p:sldId id="323" r:id="rId11"/>
    <p:sldId id="307" r:id="rId12"/>
    <p:sldId id="309" r:id="rId13"/>
    <p:sldId id="306" r:id="rId14"/>
    <p:sldId id="327" r:id="rId15"/>
    <p:sldId id="301" r:id="rId16"/>
    <p:sldId id="355" r:id="rId17"/>
    <p:sldId id="341" r:id="rId18"/>
    <p:sldId id="343" r:id="rId19"/>
    <p:sldId id="348" r:id="rId20"/>
    <p:sldId id="288" r:id="rId21"/>
    <p:sldId id="259" r:id="rId22"/>
    <p:sldId id="260" r:id="rId23"/>
    <p:sldId id="262" r:id="rId24"/>
    <p:sldId id="357" r:id="rId25"/>
    <p:sldId id="265" r:id="rId26"/>
    <p:sldId id="266" r:id="rId27"/>
    <p:sldId id="331" r:id="rId28"/>
    <p:sldId id="273" r:id="rId29"/>
    <p:sldId id="353" r:id="rId30"/>
    <p:sldId id="333" r:id="rId31"/>
    <p:sldId id="274" r:id="rId32"/>
    <p:sldId id="276" r:id="rId33"/>
    <p:sldId id="351" r:id="rId34"/>
    <p:sldId id="354" r:id="rId3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34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advClick="0" advTm="2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advClick="0" advTm="2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advClick="0" advTm="2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advClick="0" advTm="2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advClick="0" advTm="2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12.12.2024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advClick="0" advTm="2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12.12.2024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advClick="0" advTm="2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12.12.2024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advClick="0" advTm="2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12.12.2024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advClick="0" advTm="2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12.12.2024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advClick="0" advTm="2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12.12.2024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advClick="0" advTm="2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12.12.2024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rodrigo%20%20%20gitar%20kon&#231;ertosu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10.xml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13.xml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14.xml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Dell\Desktop\kadad%20hatay\SLAYT%20FOTO\16.mp4" TargetMode="External"/><Relationship Id="rId1" Type="http://schemas.openxmlformats.org/officeDocument/2006/relationships/audio" Target="file:///C:\Users\Dell\Desktop\kadad%20hatay\001%20Track%2001.mp3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hyperlink" Target="https://blog.ufuk.io/tag/sukru-erbas/" TargetMode="Externa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16.xml"/><Relationship Id="rId5" Type="http://schemas.openxmlformats.org/officeDocument/2006/relationships/image" Target="../media/image24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1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18.xml"/><Relationship Id="rId5" Type="http://schemas.openxmlformats.org/officeDocument/2006/relationships/image" Target="../media/image27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19.xml"/><Relationship Id="rId5" Type="http://schemas.openxmlformats.org/officeDocument/2006/relationships/image" Target="../media/image27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20.xml"/><Relationship Id="rId5" Type="http://schemas.openxmlformats.org/officeDocument/2006/relationships/image" Target="../media/image27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21.xml"/><Relationship Id="rId5" Type="http://schemas.openxmlformats.org/officeDocument/2006/relationships/image" Target="../media/image27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kadad%20hatay\001%20Track%2001.mp3" TargetMode="Externa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22.xml"/><Relationship Id="rId5" Type="http://schemas.openxmlformats.org/officeDocument/2006/relationships/image" Target="../media/image27.pn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23.xml"/><Relationship Id="rId5" Type="http://schemas.openxmlformats.org/officeDocument/2006/relationships/image" Target="../media/image27.pn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Dell\Desktop\kadad%20hatay\SLAYT%20FOTO\27.mp4" TargetMode="Externa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25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26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27.xml"/><Relationship Id="rId5" Type="http://schemas.openxmlformats.org/officeDocument/2006/relationships/image" Target="../media/image27.pn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28.xml"/><Relationship Id="rId5" Type="http://schemas.openxmlformats.org/officeDocument/2006/relationships/image" Target="../media/image27.pn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29.xml"/><Relationship Id="rId5" Type="http://schemas.openxmlformats.org/officeDocument/2006/relationships/image" Target="../media/image27.pn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30.xml"/><Relationship Id="rId5" Type="http://schemas.openxmlformats.org/officeDocument/2006/relationships/image" Target="../media/image27.pn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3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kadad%20hatay\001%20Track%2001.mp3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algn="ctr"/>
            <a:endParaRPr lang="tr-TR" sz="4000" dirty="0" smtClean="0"/>
          </a:p>
          <a:p>
            <a:pPr algn="ctr"/>
            <a:endParaRPr lang="tr-TR" sz="4000" dirty="0" smtClean="0"/>
          </a:p>
          <a:p>
            <a:pPr algn="ctr">
              <a:buNone/>
            </a:pPr>
            <a:r>
              <a:rPr lang="tr-TR" sz="4800" b="1" dirty="0" smtClean="0"/>
              <a:t>HATAY YOLCULUĞU </a:t>
            </a:r>
            <a:endParaRPr lang="tr-TR" sz="4800" dirty="0" smtClean="0"/>
          </a:p>
          <a:p>
            <a:pPr algn="ctr">
              <a:buNone/>
            </a:pPr>
            <a:r>
              <a:rPr lang="tr-TR" sz="4000" b="1" dirty="0" smtClean="0"/>
              <a:t>29-30 KASIM 2024</a:t>
            </a:r>
            <a:endParaRPr lang="tr-TR" sz="4000" i="1" dirty="0" smtClean="0"/>
          </a:p>
          <a:p>
            <a:endParaRPr lang="tr-TR" dirty="0"/>
          </a:p>
        </p:txBody>
      </p:sp>
      <p:pic>
        <p:nvPicPr>
          <p:cNvPr id="59393" name="Picture 1" descr="C:\Users\HP\Desktop\SG\SIBEL\KADIN ARAŞTIRMALARI DERNEĞİ\LOGOLAR\IMG-20240514-WA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908720"/>
            <a:ext cx="1512169" cy="1512168"/>
          </a:xfrm>
          <a:prstGeom prst="rect">
            <a:avLst/>
          </a:prstGeom>
          <a:noFill/>
        </p:spPr>
      </p:pic>
      <p:pic>
        <p:nvPicPr>
          <p:cNvPr id="6" name="rodrigo   gitar konçertos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22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332656"/>
            <a:ext cx="8208912" cy="6048672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532440" y="638132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4 İçerik Yer Tutucusu" descr="WhatsApp Image 2024-12-03 at 15.43.39 (11)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260648"/>
            <a:ext cx="8136904" cy="5976664"/>
          </a:xfrm>
        </p:spPr>
      </p:pic>
      <p:pic>
        <p:nvPicPr>
          <p:cNvPr id="4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5 İçerik Yer Tutucusu" descr="61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332656"/>
            <a:ext cx="8208912" cy="5976664"/>
          </a:xfrm>
        </p:spPr>
      </p:pic>
      <p:pic>
        <p:nvPicPr>
          <p:cNvPr id="4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59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8568952" cy="6120680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38132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33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260648"/>
            <a:ext cx="8208912" cy="6408712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38132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WhatsApp Image 2024-12-03 at 14.31.45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332656"/>
            <a:ext cx="8208912" cy="6120680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3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309320"/>
            <a:ext cx="304800" cy="304800"/>
          </a:xfrm>
          <a:prstGeom prst="rect">
            <a:avLst/>
          </a:prstGeom>
        </p:spPr>
      </p:pic>
      <p:pic>
        <p:nvPicPr>
          <p:cNvPr id="8" name="16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071538" y="1000108"/>
            <a:ext cx="7143800" cy="5072098"/>
          </a:xfrm>
          <a:prstGeom prst="rect">
            <a:avLst/>
          </a:prstGeom>
        </p:spPr>
      </p:pic>
    </p:spTree>
  </p:cSld>
  <p:clrMapOvr>
    <a:masterClrMapping/>
  </p:clrMapOvr>
  <p:transition advClick="0" advTm="2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1354162"/>
          </a:xfrm>
        </p:spPr>
        <p:txBody>
          <a:bodyPr/>
          <a:lstStyle/>
          <a:p>
            <a:r>
              <a:rPr lang="tr-TR" dirty="0" smtClean="0"/>
              <a:t>TANIDIM SENİ</a:t>
            </a:r>
            <a:endParaRPr lang="tr-TR" dirty="0"/>
          </a:p>
        </p:txBody>
      </p:sp>
      <p:pic>
        <p:nvPicPr>
          <p:cNvPr id="4" name="3 İçerik Yer Tutucusu" descr="40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99992" y="260648"/>
            <a:ext cx="4320480" cy="6309320"/>
          </a:xfrm>
        </p:spPr>
      </p:pic>
      <p:sp>
        <p:nvSpPr>
          <p:cNvPr id="6" name="5 Dikdörtgen"/>
          <p:cNvSpPr/>
          <p:nvPr/>
        </p:nvSpPr>
        <p:spPr>
          <a:xfrm>
            <a:off x="395536" y="1988840"/>
            <a:ext cx="40324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seni kendimden tanıdım 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ç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ocuk;</a:t>
            </a:r>
            <a:b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</a:b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y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ü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reği s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ü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rekli 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ç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iğnenen bir yol</a:t>
            </a:r>
            <a:b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</a:b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g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ö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vdesi acılardan acılara k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ö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pr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ü…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/>
            </a:r>
            <a:b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</a:b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biraz 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ö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fke, biraz umut, 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ç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ok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ç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a onur</a:t>
            </a:r>
            <a:b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</a:b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olan kendimden.</a:t>
            </a:r>
            <a:b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</a:b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eğildim 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ö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pt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ü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m yıkık alnından</a:t>
            </a:r>
            <a:b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</a:b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uzaktın, kıyamadım sessizliğine</a:t>
            </a:r>
            <a:b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</a:b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biraz daha dedim i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ç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imden, biraz daha;</a:t>
            </a:r>
            <a:b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</a:b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g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ü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n olur, onuru g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ü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zel 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ç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ocuk</a:t>
            </a:r>
            <a:b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</a:b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acı da yakışır insanın y</a:t>
            </a:r>
            <a:r>
              <a:rPr lang="tr-TR" dirty="0" smtClean="0">
                <a:solidFill>
                  <a:srgbClr val="243546"/>
                </a:solidFill>
                <a:ea typeface="Times New Roman" pitchFamily="18" charset="0"/>
                <a:cs typeface="Times New Roman" pitchFamily="18" charset="0"/>
              </a:rPr>
              <a:t>ü</a:t>
            </a:r>
            <a:r>
              <a:rPr lang="tr-TR" dirty="0" smtClean="0">
                <a:solidFill>
                  <a:srgbClr val="243546"/>
                </a:solidFill>
                <a:latin typeface="Work Sans"/>
                <a:ea typeface="Times New Roman" pitchFamily="18" charset="0"/>
                <a:cs typeface="Times New Roman" pitchFamily="18" charset="0"/>
              </a:rPr>
              <a:t>reğine.</a:t>
            </a: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344556"/>
                </a:solidFill>
                <a:latin typeface="Montserrat"/>
                <a:ea typeface="Times New Roman" pitchFamily="18" charset="0"/>
                <a:cs typeface="Times New Roman" pitchFamily="18" charset="0"/>
                <a:hlinkClick r:id="rId5"/>
              </a:rPr>
              <a:t>Ş</a:t>
            </a:r>
            <a:r>
              <a:rPr lang="tr-TR" sz="2400" dirty="0" smtClean="0">
                <a:solidFill>
                  <a:srgbClr val="344556"/>
                </a:solidFill>
                <a:ea typeface="Times New Roman" pitchFamily="18" charset="0"/>
                <a:cs typeface="Times New Roman" pitchFamily="18" charset="0"/>
                <a:hlinkClick r:id="rId5"/>
              </a:rPr>
              <a:t>Ü</a:t>
            </a:r>
            <a:r>
              <a:rPr lang="tr-TR" sz="2400" dirty="0" smtClean="0">
                <a:solidFill>
                  <a:srgbClr val="344556"/>
                </a:solidFill>
                <a:latin typeface="Montserrat"/>
                <a:ea typeface="Times New Roman" pitchFamily="18" charset="0"/>
                <a:cs typeface="Times New Roman" pitchFamily="18" charset="0"/>
                <a:hlinkClick r:id="rId5"/>
              </a:rPr>
              <a:t>KR</a:t>
            </a:r>
            <a:r>
              <a:rPr lang="tr-TR" sz="2400" dirty="0" smtClean="0">
                <a:solidFill>
                  <a:srgbClr val="344556"/>
                </a:solidFill>
                <a:ea typeface="Times New Roman" pitchFamily="18" charset="0"/>
                <a:cs typeface="Times New Roman" pitchFamily="18" charset="0"/>
                <a:hlinkClick r:id="rId5"/>
              </a:rPr>
              <a:t>Ü</a:t>
            </a:r>
            <a:r>
              <a:rPr lang="tr-TR" sz="2400" dirty="0" smtClean="0">
                <a:solidFill>
                  <a:srgbClr val="344556"/>
                </a:solidFill>
                <a:latin typeface="Montserrat"/>
                <a:ea typeface="Times New Roman" pitchFamily="18" charset="0"/>
                <a:cs typeface="Times New Roman" pitchFamily="18" charset="0"/>
                <a:hlinkClick r:id="rId5"/>
              </a:rPr>
              <a:t> ERBAŞ</a:t>
            </a:r>
            <a:endParaRPr lang="tr-TR" sz="4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839200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3718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778098"/>
          </a:xfrm>
        </p:spPr>
        <p:txBody>
          <a:bodyPr/>
          <a:lstStyle/>
          <a:p>
            <a:r>
              <a:rPr lang="tr-TR" dirty="0" smtClean="0"/>
              <a:t>Umutlar tükenmez…</a:t>
            </a:r>
            <a:endParaRPr lang="tr-TR" dirty="0"/>
          </a:p>
        </p:txBody>
      </p:sp>
      <p:pic>
        <p:nvPicPr>
          <p:cNvPr id="5" name="3 İçerik Yer Tutucusu" descr="5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124744"/>
            <a:ext cx="7344816" cy="5328592"/>
          </a:xfrm>
          <a:prstGeom prst="rect">
            <a:avLst/>
          </a:prstGeom>
        </p:spPr>
      </p:pic>
      <p:pic>
        <p:nvPicPr>
          <p:cNvPr id="7" name="001 Track 0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532440" y="6165304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Proje Grubu, burslu öğrencileri görmeye gidiyor.</a:t>
            </a:r>
            <a:endParaRPr lang="tr-TR" dirty="0"/>
          </a:p>
        </p:txBody>
      </p:sp>
      <p:pic>
        <p:nvPicPr>
          <p:cNvPr id="4" name="3 İçerik Yer Tutucusu" descr="42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771800" y="1600200"/>
            <a:ext cx="3600400" cy="4709120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388424" y="6165304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HATAY diye bir şehir yok, </a:t>
            </a:r>
            <a:br>
              <a:rPr lang="tr-TR" dirty="0" smtClean="0"/>
            </a:br>
            <a:r>
              <a:rPr lang="tr-TR" dirty="0" smtClean="0"/>
              <a:t>bir şehir kalıntısı var.</a:t>
            </a:r>
            <a:endParaRPr lang="tr-TR" dirty="0"/>
          </a:p>
        </p:txBody>
      </p:sp>
      <p:pic>
        <p:nvPicPr>
          <p:cNvPr id="6" name="5 İçerik Yer Tutucusu" descr="2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484784"/>
            <a:ext cx="8280920" cy="5040560"/>
          </a:xfrm>
        </p:spPr>
      </p:pic>
      <p:pic>
        <p:nvPicPr>
          <p:cNvPr id="4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Öğrencilere Mustafa Kemal Atatürk imzalı tişörtler hazırlanıyor.</a:t>
            </a:r>
            <a:endParaRPr lang="tr-TR" dirty="0"/>
          </a:p>
        </p:txBody>
      </p:sp>
      <p:pic>
        <p:nvPicPr>
          <p:cNvPr id="4" name="3 İçerik Yer Tutucusu" descr="1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907704" y="1412776"/>
            <a:ext cx="5688632" cy="5256584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tr-TR" dirty="0" smtClean="0"/>
              <a:t>Sam </a:t>
            </a:r>
            <a:r>
              <a:rPr lang="tr-TR" dirty="0" err="1" smtClean="0"/>
              <a:t>Franss</a:t>
            </a:r>
            <a:r>
              <a:rPr lang="tr-TR" dirty="0" smtClean="0"/>
              <a:t> Otel</a:t>
            </a:r>
            <a:endParaRPr lang="tr-TR" dirty="0"/>
          </a:p>
        </p:txBody>
      </p:sp>
      <p:pic>
        <p:nvPicPr>
          <p:cNvPr id="4" name="3 İçerik Yer Tutucusu" descr="3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124744"/>
            <a:ext cx="8208912" cy="5184576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3 İçerik Yer Tutucusu" descr="4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332656"/>
            <a:ext cx="8208912" cy="5976664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Öğrencilerimizin üniversiteye hazırlık   kitapları düzenleniyor.</a:t>
            </a:r>
            <a:endParaRPr lang="tr-TR" dirty="0"/>
          </a:p>
        </p:txBody>
      </p:sp>
      <p:pic>
        <p:nvPicPr>
          <p:cNvPr id="4" name="3 İçerik Yer Tutucusu" descr="6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259632" y="1484784"/>
            <a:ext cx="6912768" cy="4741987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532440" y="6237312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tr-TR" dirty="0" smtClean="0"/>
              <a:t>9 öğrenciye tablet verildi.</a:t>
            </a:r>
            <a:endParaRPr lang="tr-TR" dirty="0"/>
          </a:p>
        </p:txBody>
      </p:sp>
      <p:pic>
        <p:nvPicPr>
          <p:cNvPr id="4" name="3 İçerik Yer Tutucusu" descr="6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1728192" cy="2692896"/>
          </a:xfrm>
        </p:spPr>
      </p:pic>
      <p:pic>
        <p:nvPicPr>
          <p:cNvPr id="1026" name="Picture 2" descr="C:\Users\HP\Desktop\SLAYT FOTO\6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124744"/>
            <a:ext cx="1656184" cy="2736304"/>
          </a:xfrm>
          <a:prstGeom prst="rect">
            <a:avLst/>
          </a:prstGeom>
          <a:noFill/>
        </p:spPr>
      </p:pic>
      <p:pic>
        <p:nvPicPr>
          <p:cNvPr id="1027" name="Picture 3" descr="C:\Users\HP\Desktop\SLAYT FOTO\6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124744"/>
            <a:ext cx="1656184" cy="2664296"/>
          </a:xfrm>
          <a:prstGeom prst="rect">
            <a:avLst/>
          </a:prstGeom>
          <a:noFill/>
        </p:spPr>
      </p:pic>
      <p:pic>
        <p:nvPicPr>
          <p:cNvPr id="1028" name="Picture 4" descr="C:\Users\HP\Desktop\SLAYT FOTO\69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1124744"/>
            <a:ext cx="1656184" cy="2664296"/>
          </a:xfrm>
          <a:prstGeom prst="rect">
            <a:avLst/>
          </a:prstGeom>
          <a:noFill/>
        </p:spPr>
      </p:pic>
      <p:pic>
        <p:nvPicPr>
          <p:cNvPr id="1029" name="Picture 5" descr="C:\Users\HP\Desktop\SLAYT FOTO\70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1124744"/>
            <a:ext cx="1584176" cy="2664296"/>
          </a:xfrm>
          <a:prstGeom prst="rect">
            <a:avLst/>
          </a:prstGeom>
          <a:noFill/>
        </p:spPr>
      </p:pic>
      <p:pic>
        <p:nvPicPr>
          <p:cNvPr id="1030" name="Picture 6" descr="C:\Users\HP\Desktop\SLAYT FOTO\71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3933056"/>
            <a:ext cx="1800200" cy="2520280"/>
          </a:xfrm>
          <a:prstGeom prst="rect">
            <a:avLst/>
          </a:prstGeom>
          <a:noFill/>
        </p:spPr>
      </p:pic>
      <p:pic>
        <p:nvPicPr>
          <p:cNvPr id="1031" name="Picture 7" descr="C:\Users\HP\Desktop\SLAYT FOTO\72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933056"/>
            <a:ext cx="1872208" cy="2520280"/>
          </a:xfrm>
          <a:prstGeom prst="rect">
            <a:avLst/>
          </a:prstGeom>
          <a:noFill/>
        </p:spPr>
      </p:pic>
      <p:pic>
        <p:nvPicPr>
          <p:cNvPr id="1032" name="Picture 8" descr="C:\Users\HP\Desktop\SLAYT FOTO\73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2" y="3933056"/>
            <a:ext cx="1872208" cy="2520280"/>
          </a:xfrm>
          <a:prstGeom prst="rect">
            <a:avLst/>
          </a:prstGeom>
          <a:noFill/>
        </p:spPr>
      </p:pic>
      <p:pic>
        <p:nvPicPr>
          <p:cNvPr id="3" name="Picture 2" descr="C:\Users\HP\Desktop\IMG-20241210-WA000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3933056"/>
            <a:ext cx="1944216" cy="2520280"/>
          </a:xfrm>
          <a:prstGeom prst="rect">
            <a:avLst/>
          </a:prstGeom>
          <a:noFill/>
        </p:spPr>
      </p:pic>
      <p:pic>
        <p:nvPicPr>
          <p:cNvPr id="12" name="001 Track 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8676456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tr-TR" dirty="0" smtClean="0"/>
              <a:t>Birlikte kahvaltı edildi.</a:t>
            </a:r>
            <a:endParaRPr lang="tr-TR" dirty="0"/>
          </a:p>
        </p:txBody>
      </p:sp>
      <p:pic>
        <p:nvPicPr>
          <p:cNvPr id="4" name="3 İçerik Yer Tutucusu" descr="9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124744"/>
            <a:ext cx="8280920" cy="5040560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3 İçerik Yer Tutucusu" descr="10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332656"/>
            <a:ext cx="8208912" cy="5904656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381328"/>
            <a:ext cx="304800" cy="304800"/>
          </a:xfrm>
          <a:prstGeom prst="rect">
            <a:avLst/>
          </a:prstGeom>
        </p:spPr>
      </p:pic>
      <p:pic>
        <p:nvPicPr>
          <p:cNvPr id="7" name="2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1071538" y="928670"/>
            <a:ext cx="7215238" cy="49292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6067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354162"/>
          </a:xfrm>
        </p:spPr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endParaRPr lang="tr-TR" dirty="0" smtClean="0"/>
          </a:p>
          <a:p>
            <a:r>
              <a:rPr lang="tr-TR" dirty="0" smtClean="0"/>
              <a:t>Kahvaltı sonrası velilere ve öğrencilere gidiş amacımız anlatıldı.</a:t>
            </a:r>
          </a:p>
          <a:p>
            <a:r>
              <a:rPr lang="tr-TR" dirty="0" smtClean="0"/>
              <a:t>KAD, TEF ve ICF tanıtıldı.</a:t>
            </a:r>
          </a:p>
          <a:p>
            <a:r>
              <a:rPr lang="tr-TR" dirty="0" smtClean="0"/>
              <a:t>ICF temsilcisi Nuray Akmeriç katılımcıların kendilerini tanıtan birer akrostiş oluşturmalarını istedi.</a:t>
            </a:r>
            <a:endParaRPr lang="tr-TR" dirty="0"/>
          </a:p>
        </p:txBody>
      </p:sp>
      <p:pic>
        <p:nvPicPr>
          <p:cNvPr id="6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8316416" y="6237312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9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354162"/>
          </a:xfrm>
        </p:spPr>
        <p:txBody>
          <a:bodyPr>
            <a:normAutofit/>
          </a:bodyPr>
          <a:lstStyle/>
          <a:p>
            <a:endParaRPr lang="tr-TR" dirty="0"/>
          </a:p>
        </p:txBody>
      </p:sp>
      <p:pic>
        <p:nvPicPr>
          <p:cNvPr id="4" name="3 İçerik Yer Tutucusu" descr="18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8136904" cy="5793507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Ah yalan dünya!</a:t>
            </a:r>
            <a:endParaRPr lang="tr-TR" dirty="0"/>
          </a:p>
        </p:txBody>
      </p:sp>
      <p:pic>
        <p:nvPicPr>
          <p:cNvPr id="6" name="5 İçerik Yer Tutucusu" descr="36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052736"/>
            <a:ext cx="8280920" cy="5472608"/>
          </a:xfrm>
        </p:spPr>
      </p:pic>
      <p:pic>
        <p:nvPicPr>
          <p:cNvPr id="4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Bir babanın kendi adıyla oluşturduğu akrostiş, hepimizi duygulandırdı.</a:t>
            </a:r>
            <a:endParaRPr lang="tr-TR" dirty="0"/>
          </a:p>
        </p:txBody>
      </p:sp>
      <p:pic>
        <p:nvPicPr>
          <p:cNvPr id="4" name="3 İçerik Yer Tutucusu" descr="59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27584" y="1556792"/>
            <a:ext cx="7632847" cy="4824536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76456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8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Proje grubunun veliler ve öğrencilerle çektirdiği anı fotoğraflarıyla         program tamamlandı.</a:t>
            </a:r>
            <a:endParaRPr lang="tr-TR" dirty="0"/>
          </a:p>
        </p:txBody>
      </p:sp>
      <p:pic>
        <p:nvPicPr>
          <p:cNvPr id="4" name="3 İçerik Yer Tutucusu" descr="19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5536" y="1844824"/>
            <a:ext cx="8208912" cy="4497363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76456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5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3 İçerik Yer Tutucusu" descr="20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5" y="332656"/>
            <a:ext cx="8208912" cy="5976664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5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3 İçerik Yer Tutucusu" descr="8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332656"/>
            <a:ext cx="8208912" cy="5976664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5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endParaRPr lang="tr-TR" dirty="0" smtClean="0"/>
          </a:p>
          <a:p>
            <a:r>
              <a:rPr lang="tr-TR" dirty="0" smtClean="0"/>
              <a:t>Aydınlık bir gelecek için yapacak çok işimiz var, yeniden buluşacağız.</a:t>
            </a:r>
            <a:endParaRPr lang="tr-TR" dirty="0"/>
          </a:p>
        </p:txBody>
      </p:sp>
      <p:pic>
        <p:nvPicPr>
          <p:cNvPr id="2050" name="Picture 2" descr="C:\Users\HP\Desktop\SG\SIBEL\KADIN ARAŞTIRMALARI DERNEĞİ\LOGOLAR\IMG-20240514-WA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861048"/>
            <a:ext cx="2016225" cy="1872208"/>
          </a:xfrm>
          <a:prstGeom prst="rect">
            <a:avLst/>
          </a:prstGeom>
          <a:noFill/>
        </p:spPr>
      </p:pic>
      <p:pic>
        <p:nvPicPr>
          <p:cNvPr id="2051" name="Picture 3" descr="C:\Users\HP\Desktop\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861048"/>
            <a:ext cx="1676400" cy="1738089"/>
          </a:xfrm>
          <a:prstGeom prst="rect">
            <a:avLst/>
          </a:prstGeom>
          <a:noFill/>
        </p:spPr>
      </p:pic>
      <p:pic>
        <p:nvPicPr>
          <p:cNvPr id="2052" name="Picture 4" descr="C:\Users\HP\Desktop\ıcf 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199" y="4365103"/>
            <a:ext cx="1368153" cy="864097"/>
          </a:xfrm>
          <a:prstGeom prst="rect">
            <a:avLst/>
          </a:prstGeom>
          <a:noFill/>
        </p:spPr>
      </p:pic>
      <p:pic>
        <p:nvPicPr>
          <p:cNvPr id="7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7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pic>
        <p:nvPicPr>
          <p:cNvPr id="4" name="3 İçerik Yer Tutucusu" descr="45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332656"/>
            <a:ext cx="8208912" cy="5976664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76456" y="638132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48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404664"/>
            <a:ext cx="8280920" cy="5904656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76456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50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332656"/>
            <a:ext cx="8208912" cy="6048672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14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476672"/>
            <a:ext cx="8208912" cy="5760640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15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8136904" cy="6048672"/>
          </a:xfrm>
        </p:spPr>
      </p:pic>
      <p:pic>
        <p:nvPicPr>
          <p:cNvPr id="5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16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4752528" cy="6120680"/>
          </a:xfrm>
        </p:spPr>
      </p:pic>
      <p:pic>
        <p:nvPicPr>
          <p:cNvPr id="5" name="3 İçerik Yer Tutucusu" descr="18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260648"/>
            <a:ext cx="3600400" cy="6120680"/>
          </a:xfrm>
          <a:prstGeom prst="rect">
            <a:avLst/>
          </a:prstGeom>
        </p:spPr>
      </p:pic>
      <p:pic>
        <p:nvPicPr>
          <p:cNvPr id="6" name="001 Track 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676456" y="638132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500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7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6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7"/>
</p:tagLst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120</Words>
  <Application>Microsoft Office PowerPoint</Application>
  <PresentationFormat>Ekran Gösterisi (4:3)</PresentationFormat>
  <Paragraphs>24</Paragraphs>
  <Slides>34</Slides>
  <Notes>0</Notes>
  <HiddenSlides>0</HiddenSlides>
  <MMClips>36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35" baseType="lpstr">
      <vt:lpstr>Ofis Teması</vt:lpstr>
      <vt:lpstr>Slayt 1</vt:lpstr>
      <vt:lpstr>HATAY diye bir şehir yok,  bir şehir kalıntısı var.</vt:lpstr>
      <vt:lpstr>Ah yalan dünya!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TANIDIM SENİ</vt:lpstr>
      <vt:lpstr>Umutlar tükenmez…</vt:lpstr>
      <vt:lpstr>Proje Grubu, burslu öğrencileri görmeye gidiyor.</vt:lpstr>
      <vt:lpstr>Öğrencilere Mustafa Kemal Atatürk imzalı tişörtler hazırlanıyor.</vt:lpstr>
      <vt:lpstr>Sam Franss Otel</vt:lpstr>
      <vt:lpstr>Slayt 22</vt:lpstr>
      <vt:lpstr>Öğrencilerimizin üniversiteye hazırlık   kitapları düzenleniyor.</vt:lpstr>
      <vt:lpstr>9 öğrenciye tablet verildi.</vt:lpstr>
      <vt:lpstr>Birlikte kahvaltı edildi.</vt:lpstr>
      <vt:lpstr>Slayt 26</vt:lpstr>
      <vt:lpstr>Slayt 27</vt:lpstr>
      <vt:lpstr>Slayt 28</vt:lpstr>
      <vt:lpstr>Slayt 29</vt:lpstr>
      <vt:lpstr>Bir babanın kendi adıyla oluşturduğu akrostiş, hepimizi duygulandırdı.</vt:lpstr>
      <vt:lpstr>Proje grubunun veliler ve öğrencilerle çektirdiği anı fotoğraflarıyla         program tamamlandı.</vt:lpstr>
      <vt:lpstr>Slayt 32</vt:lpstr>
      <vt:lpstr>Slayt 33</vt:lpstr>
      <vt:lpstr>Slayt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HP</dc:creator>
  <cp:lastModifiedBy>Dell</cp:lastModifiedBy>
  <cp:revision>129</cp:revision>
  <dcterms:created xsi:type="dcterms:W3CDTF">2024-12-03T21:07:11Z</dcterms:created>
  <dcterms:modified xsi:type="dcterms:W3CDTF">2024-12-12T08:57:40Z</dcterms:modified>
</cp:coreProperties>
</file>